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80" r:id="rId3"/>
    <p:sldId id="259" r:id="rId4"/>
    <p:sldId id="282" r:id="rId5"/>
    <p:sldId id="269" r:id="rId6"/>
    <p:sldId id="270" r:id="rId7"/>
    <p:sldId id="286" r:id="rId8"/>
    <p:sldId id="28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02"/>
    <a:srgbClr val="F7FBDD"/>
    <a:srgbClr val="DCF117"/>
    <a:srgbClr val="D5E226"/>
    <a:srgbClr val="66FF33"/>
    <a:srgbClr val="67C98C"/>
    <a:srgbClr val="66FF66"/>
    <a:srgbClr val="E2EE42"/>
    <a:srgbClr val="53DDCD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306" autoAdjust="0"/>
  </p:normalViewPr>
  <p:slideViewPr>
    <p:cSldViewPr snapToGrid="0">
      <p:cViewPr varScale="1">
        <p:scale>
          <a:sx n="65" d="100"/>
          <a:sy n="65" d="100"/>
        </p:scale>
        <p:origin x="-828" y="-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2F641-6007-4074-958C-914A138AFF65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5273C-EFAE-43A0-A2A1-5052D3AFD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6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9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9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7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4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3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1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6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0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DA3AD-C8D0-400F-A10B-D82FFB2EA9F0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8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FC67C8E-6809-45A9-E1FA-0E0F81954D83}"/>
              </a:ext>
            </a:extLst>
          </p:cNvPr>
          <p:cNvSpPr txBox="1"/>
          <p:nvPr/>
        </p:nvSpPr>
        <p:spPr>
          <a:xfrm>
            <a:off x="0" y="5746776"/>
            <a:ext cx="121920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C00000"/>
                </a:solidFill>
                <a:latin typeface="Times New Roman (Headings)"/>
              </a:rPr>
              <a:t>CHỦ ĐỀ 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8</a:t>
            </a:r>
            <a:endParaRPr lang="vi-VN" sz="3600" dirty="0">
              <a:solidFill>
                <a:srgbClr val="C00000"/>
              </a:solidFill>
              <a:latin typeface="Times New Roman (Headings)"/>
            </a:endParaRPr>
          </a:p>
          <a:p>
            <a:pPr algn="ctr"/>
            <a:r>
              <a:rPr lang="vi-VN" sz="3600" dirty="0">
                <a:solidFill>
                  <a:srgbClr val="C00000"/>
                </a:solidFill>
                <a:latin typeface="Times New Roman (Headings)"/>
              </a:rPr>
              <a:t>EM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VÀ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CUỘC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SỐNG</a:t>
            </a:r>
            <a:r>
              <a:rPr lang="en-US" sz="3600" dirty="0">
                <a:solidFill>
                  <a:srgbClr val="C00000"/>
                </a:solidFill>
                <a:latin typeface="Times New Roman (Headings)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 (Headings)"/>
              </a:rPr>
              <a:t>XANH</a:t>
            </a:r>
            <a:endParaRPr lang="en-US" sz="3600" dirty="0">
              <a:solidFill>
                <a:srgbClr val="C00000"/>
              </a:solidFill>
              <a:latin typeface="Times New Roman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756712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20436"/>
            <a:ext cx="121920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 (Headings)"/>
              </a:rPr>
              <a:t>CHỦ ĐỀ </a:t>
            </a:r>
            <a:r>
              <a:rPr lang="en-US" sz="3200" b="1" dirty="0">
                <a:solidFill>
                  <a:srgbClr val="FF0000"/>
                </a:solidFill>
                <a:latin typeface="Times New Roman (Headings)"/>
              </a:rPr>
              <a:t>8</a:t>
            </a:r>
          </a:p>
          <a:p>
            <a:pPr algn="ctr"/>
            <a:r>
              <a:rPr lang="vi-VN" sz="3200" b="1" dirty="0">
                <a:latin typeface="Times New Roman (Headings)"/>
              </a:rPr>
              <a:t>EM </a:t>
            </a:r>
            <a:r>
              <a:rPr lang="en-US" sz="3200" b="1" dirty="0" err="1">
                <a:latin typeface="Times New Roman (Headings)"/>
              </a:rPr>
              <a:t>VÀ</a:t>
            </a:r>
            <a:r>
              <a:rPr lang="en-US" sz="3200" b="1" dirty="0">
                <a:latin typeface="Times New Roman (Headings)"/>
              </a:rPr>
              <a:t> </a:t>
            </a:r>
            <a:r>
              <a:rPr lang="en-US" sz="3200" b="1" dirty="0" err="1">
                <a:latin typeface="Times New Roman (Headings)"/>
              </a:rPr>
              <a:t>CUỘC</a:t>
            </a:r>
            <a:r>
              <a:rPr lang="en-US" sz="3200" b="1" dirty="0">
                <a:latin typeface="Times New Roman (Headings)"/>
              </a:rPr>
              <a:t> </a:t>
            </a:r>
            <a:r>
              <a:rPr lang="en-US" sz="3200" b="1" dirty="0" err="1">
                <a:latin typeface="Times New Roman (Headings)"/>
              </a:rPr>
              <a:t>SỐNG</a:t>
            </a:r>
            <a:r>
              <a:rPr lang="en-US" sz="3200" b="1" dirty="0">
                <a:latin typeface="Times New Roman (Headings)"/>
              </a:rPr>
              <a:t> </a:t>
            </a:r>
            <a:r>
              <a:rPr lang="en-US" sz="3200" b="1" dirty="0" err="1">
                <a:latin typeface="Times New Roman (Headings)"/>
              </a:rPr>
              <a:t>XANH</a:t>
            </a:r>
            <a:r>
              <a:rPr lang="vi-VN" sz="3200" b="1" dirty="0">
                <a:latin typeface="Times New Roman (Headings)"/>
              </a:rPr>
              <a:t> (TUẦN </a:t>
            </a:r>
            <a:r>
              <a:rPr lang="en-US" sz="3200" b="1" dirty="0">
                <a:latin typeface="Times New Roman (Headings)"/>
                <a:cs typeface="Times New Roman" pitchFamily="18" charset="0"/>
              </a:rPr>
              <a:t>28</a:t>
            </a:r>
            <a:r>
              <a:rPr lang="vi-VN" sz="3200" b="1" dirty="0">
                <a:latin typeface="Times New Roman (Headings)"/>
              </a:rPr>
              <a:t>)</a:t>
            </a:r>
            <a:endParaRPr lang="en-US" sz="3200" dirty="0">
              <a:latin typeface="Times New Roman (Headings)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1CCD9DA-323B-92E8-0A9C-3E2BBBCA75C6}"/>
              </a:ext>
            </a:extLst>
          </p:cNvPr>
          <p:cNvSpPr txBox="1"/>
          <p:nvPr/>
        </p:nvSpPr>
        <p:spPr>
          <a:xfrm>
            <a:off x="3837707" y="12550"/>
            <a:ext cx="465512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+mj-lt"/>
              </a:rPr>
              <a:t>SINH HOẠT LỚP</a:t>
            </a:r>
            <a:endParaRPr lang="en-US" sz="4000" b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35277"/>
            <a:ext cx="12191999" cy="498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154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1385454" y="1981201"/>
            <a:ext cx="9434945" cy="1918854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Hoạt động 1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 Tổng kết hoạt động tuần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 và 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phương hướng hoạt động tuần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3003556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1588" y="96983"/>
            <a:ext cx="12192000" cy="775853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Hoạt động 1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Tổng kết hoạt động tuần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và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phương hướng hoạt động tuần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29</a:t>
            </a:r>
          </a:p>
        </p:txBody>
      </p:sp>
      <p:sp>
        <p:nvSpPr>
          <p:cNvPr id="8" name="Round Diagonal Corner Rectangle 7"/>
          <p:cNvSpPr/>
          <p:nvPr/>
        </p:nvSpPr>
        <p:spPr>
          <a:xfrm>
            <a:off x="2438400" y="1433945"/>
            <a:ext cx="6221555" cy="3442855"/>
          </a:xfrm>
          <a:prstGeom prst="round2DiagRect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Sơ kết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28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Từng tổ báo cáo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Lớp trưởng tập hợp ý kiến tình hình hoạt động của tổ, lớp trong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31.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801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1588" y="96983"/>
            <a:ext cx="12192000" cy="775853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Hoạt động 1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Tổng kết hoạt động tuần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28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 và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phương hướng hoạt động tuần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175164" y="962891"/>
            <a:ext cx="8437417" cy="4911436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67C9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Phương án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29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Tiếp tục ổn định, duy trì nền nếp quy định.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Tiếp tục thực hiện tốt các nội quy của nhà trường đề ra.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Tích cực học tập để nâng cao chất lượng. 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Tiếp tục duy trì các hoạt động: thể dục, vệ sinh trường, lớp xanh, sạch, đẹp và cả ý thức nói lời hay, làm việc tốt ....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Thực hiện các hoạt động khác theo phân công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665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062683" y="2200626"/>
            <a:ext cx="10251610" cy="180109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phiếu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chuyến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833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CE53EE1-D796-BE81-69E3-7A12D83ADF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0141" y="2123816"/>
            <a:ext cx="7327556" cy="3362583"/>
          </a:xfrm>
          <a:prstGeom prst="rect">
            <a:avLst/>
          </a:prstGeom>
        </p:spPr>
      </p:pic>
      <p:sp>
        <p:nvSpPr>
          <p:cNvPr id="5" name="Flowchart: Alternate Process 4">
            <a:extLst>
              <a:ext uri="{FF2B5EF4-FFF2-40B4-BE49-F238E27FC236}">
                <a16:creationId xmlns="" xmlns:a16="http://schemas.microsoft.com/office/drawing/2014/main" id="{6B7C6BB0-EF39-5866-9BC2-59161B11C021}"/>
              </a:ext>
            </a:extLst>
          </p:cNvPr>
          <p:cNvSpPr/>
          <p:nvPr/>
        </p:nvSpPr>
        <p:spPr>
          <a:xfrm>
            <a:off x="-2" y="0"/>
            <a:ext cx="12192000" cy="133453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 dựng phiếu thu hoạch cá nhân về chuyến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605DF03-06F2-4806-1C81-2F63AC412E2C}"/>
              </a:ext>
            </a:extLst>
          </p:cNvPr>
          <p:cNvSpPr txBox="1"/>
          <p:nvPr/>
        </p:nvSpPr>
        <p:spPr>
          <a:xfrm>
            <a:off x="4436075" y="1606379"/>
            <a:ext cx="41024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THU </a:t>
            </a:r>
            <a:r>
              <a:rPr lang="en-US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2237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 Diagonal Corner Rectangle 7"/>
          <p:cNvSpPr/>
          <p:nvPr/>
        </p:nvSpPr>
        <p:spPr>
          <a:xfrm>
            <a:off x="2858530" y="1928215"/>
            <a:ext cx="6221555" cy="3442855"/>
          </a:xfrm>
          <a:prstGeom prst="round2DiagRect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2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cẩm</a:t>
            </a:r>
            <a:r>
              <a:rPr lang="en-US" sz="2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nang</a:t>
            </a:r>
            <a:r>
              <a:rPr lang="en-US" sz="2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600" b="1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sz="2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6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Flowchart: Alternate Process 1">
            <a:extLst>
              <a:ext uri="{FF2B5EF4-FFF2-40B4-BE49-F238E27FC236}">
                <a16:creationId xmlns="" xmlns:a16="http://schemas.microsoft.com/office/drawing/2014/main" id="{5BE45196-0778-CAF4-AEEE-83F0A06649E3}"/>
              </a:ext>
            </a:extLst>
          </p:cNvPr>
          <p:cNvSpPr/>
          <p:nvPr/>
        </p:nvSpPr>
        <p:spPr>
          <a:xfrm>
            <a:off x="0" y="0"/>
            <a:ext cx="12192000" cy="1334530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2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Xây dựng phiếu thu hoạch cá nhân về chuyến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endParaRPr lang="en-US" sz="2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572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5507</TotalTime>
  <Words>219</Words>
  <Application>Microsoft Office PowerPoint</Application>
  <PresentationFormat>Custom</PresentationFormat>
  <Paragraphs>24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NTA</cp:lastModifiedBy>
  <cp:revision>248</cp:revision>
  <dcterms:created xsi:type="dcterms:W3CDTF">2022-03-07T03:29:52Z</dcterms:created>
  <dcterms:modified xsi:type="dcterms:W3CDTF">2023-02-02T03:53:24Z</dcterms:modified>
</cp:coreProperties>
</file>